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9" r:id="rId3"/>
    <p:sldId id="264" r:id="rId4"/>
    <p:sldId id="260" r:id="rId5"/>
    <p:sldId id="263" r:id="rId6"/>
    <p:sldId id="257" r:id="rId7"/>
    <p:sldId id="269" r:id="rId8"/>
    <p:sldId id="274" r:id="rId9"/>
    <p:sldId id="266" r:id="rId10"/>
    <p:sldId id="267" r:id="rId11"/>
    <p:sldId id="270" r:id="rId12"/>
    <p:sldId id="271" r:id="rId13"/>
    <p:sldId id="272" r:id="rId14"/>
    <p:sldId id="273" r:id="rId15"/>
    <p:sldId id="26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58" autoAdjust="0"/>
    <p:restoredTop sz="94660"/>
  </p:normalViewPr>
  <p:slideViewPr>
    <p:cSldViewPr snapToGrid="0">
      <p:cViewPr varScale="1">
        <p:scale>
          <a:sx n="61" d="100"/>
          <a:sy n="61" d="100"/>
        </p:scale>
        <p:origin x="768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421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51794-50B8-44D8-B756-03740BA8B085}" type="datetimeFigureOut">
              <a:rPr lang="en-US" smtClean="0"/>
              <a:t>4/30/2018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EE9CCE-97E6-4F2B-A8B6-13F85D6369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49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E9CCE-97E6-4F2B-A8B6-13F85D63694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611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E9CCE-97E6-4F2B-A8B6-13F85D63694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470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Doesn’t mean that Plato’s ideas aren’t relevant. More research should always been done..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E9CCE-97E6-4F2B-A8B6-13F85D63694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7816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53DA42C-522D-4D60-B76D-07A0D2D343BD}" type="datetimeFigureOut">
              <a:rPr lang="en-US" smtClean="0"/>
              <a:t>4/30/2018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D35C27A-C637-4C98-B81D-EBD0E4926CB9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9380229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DA42C-522D-4D60-B76D-07A0D2D343BD}" type="datetimeFigureOut">
              <a:rPr lang="en-US" smtClean="0"/>
              <a:t>4/30/2018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5C27A-C637-4C98-B81D-EBD0E4926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917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DA42C-522D-4D60-B76D-07A0D2D343BD}" type="datetimeFigureOut">
              <a:rPr lang="en-US" smtClean="0"/>
              <a:t>4/30/2018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5C27A-C637-4C98-B81D-EBD0E4926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655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DA42C-522D-4D60-B76D-07A0D2D343BD}" type="datetimeFigureOut">
              <a:rPr lang="en-US" smtClean="0"/>
              <a:t>4/30/2018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5C27A-C637-4C98-B81D-EBD0E4926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070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3DA42C-522D-4D60-B76D-07A0D2D343BD}" type="datetimeFigureOut">
              <a:rPr lang="en-US" smtClean="0"/>
              <a:t>4/30/2018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35C27A-C637-4C98-B81D-EBD0E4926CB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8846046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DA42C-522D-4D60-B76D-07A0D2D343BD}" type="datetimeFigureOut">
              <a:rPr lang="en-US" smtClean="0"/>
              <a:t>4/30/2018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5C27A-C637-4C98-B81D-EBD0E4926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103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DA42C-522D-4D60-B76D-07A0D2D343BD}" type="datetimeFigureOut">
              <a:rPr lang="en-US" smtClean="0"/>
              <a:t>4/30/2018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5C27A-C637-4C98-B81D-EBD0E4926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367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DA42C-522D-4D60-B76D-07A0D2D343BD}" type="datetimeFigureOut">
              <a:rPr lang="en-US" smtClean="0"/>
              <a:t>4/30/2018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5C27A-C637-4C98-B81D-EBD0E4926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725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DA42C-522D-4D60-B76D-07A0D2D343BD}" type="datetimeFigureOut">
              <a:rPr lang="en-US" smtClean="0"/>
              <a:t>4/30/2018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5C27A-C637-4C98-B81D-EBD0E4926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875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3DA42C-522D-4D60-B76D-07A0D2D343BD}" type="datetimeFigureOut">
              <a:rPr lang="en-US" smtClean="0"/>
              <a:t>4/30/2018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35C27A-C637-4C98-B81D-EBD0E4926CB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67466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3DA42C-522D-4D60-B76D-07A0D2D343BD}" type="datetimeFigureOut">
              <a:rPr lang="en-US" smtClean="0"/>
              <a:t>4/30/2018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35C27A-C637-4C98-B81D-EBD0E4926CB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45726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53DA42C-522D-4D60-B76D-07A0D2D343BD}" type="datetimeFigureOut">
              <a:rPr lang="en-US" smtClean="0"/>
              <a:t>4/30/2018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1D35C27A-C637-4C98-B81D-EBD0E4926CB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67348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60968" y="1788454"/>
            <a:ext cx="8615390" cy="2098226"/>
          </a:xfrm>
        </p:spPr>
        <p:txBody>
          <a:bodyPr/>
          <a:lstStyle/>
          <a:p>
            <a:r>
              <a:rPr lang="en-US" dirty="0" smtClean="0"/>
              <a:t>Satellites and Plato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Using GIS to see the effects of ideas</a:t>
            </a:r>
          </a:p>
          <a:p>
            <a:r>
              <a:rPr lang="en-US" dirty="0" smtClean="0"/>
              <a:t>Kass Mattingly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131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Street Layouts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694" y="1867030"/>
            <a:ext cx="5076825" cy="44767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324" y="1935271"/>
            <a:ext cx="4509476" cy="4246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265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033" y="964504"/>
            <a:ext cx="5185800" cy="533008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7271" y="930666"/>
            <a:ext cx="5531545" cy="5363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588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69" b="80"/>
          <a:stretch/>
        </p:blipFill>
        <p:spPr>
          <a:xfrm>
            <a:off x="1584542" y="521722"/>
            <a:ext cx="4789640" cy="543440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6241" y="527918"/>
            <a:ext cx="3644095" cy="5501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05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30" y="543642"/>
            <a:ext cx="5524500" cy="58959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7920" y="543642"/>
            <a:ext cx="4302761" cy="589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889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966586"/>
            <a:ext cx="9601200" cy="358140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200000"/>
              </a:lnSpc>
            </a:pPr>
            <a:r>
              <a:rPr lang="en-US" sz="2800" dirty="0" smtClean="0"/>
              <a:t>Very little evidence of Plato’s ideas. </a:t>
            </a:r>
          </a:p>
          <a:p>
            <a:pPr>
              <a:lnSpc>
                <a:spcPct val="200000"/>
              </a:lnSpc>
            </a:pPr>
            <a:r>
              <a:rPr lang="en-US" sz="2800" dirty="0" smtClean="0"/>
              <a:t>Stronger evidence of </a:t>
            </a:r>
            <a:r>
              <a:rPr lang="en-US" sz="2800" dirty="0" err="1" smtClean="0"/>
              <a:t>Hippodamus’s</a:t>
            </a:r>
            <a:r>
              <a:rPr lang="en-US" sz="2800" dirty="0" smtClean="0"/>
              <a:t> ideas.</a:t>
            </a:r>
          </a:p>
          <a:p>
            <a:pPr>
              <a:lnSpc>
                <a:spcPct val="200000"/>
              </a:lnSpc>
            </a:pPr>
            <a:r>
              <a:rPr lang="en-US" sz="2800" dirty="0" smtClean="0"/>
              <a:t>More research should be done. </a:t>
            </a:r>
            <a:endParaRPr lang="en-US" sz="2800" dirty="0"/>
          </a:p>
          <a:p>
            <a:pPr>
              <a:lnSpc>
                <a:spcPct val="200000"/>
              </a:lnSpc>
            </a:pPr>
            <a:r>
              <a:rPr lang="en-US" sz="2800" dirty="0" smtClean="0"/>
              <a:t>GIS is a helpful resource that should be used more.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864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Bibliography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261" y="1614669"/>
            <a:ext cx="9601200" cy="4010628"/>
          </a:xfrm>
        </p:spPr>
        <p:txBody>
          <a:bodyPr>
            <a:noAutofit/>
          </a:bodyPr>
          <a:lstStyle/>
          <a:p>
            <a:r>
              <a:rPr lang="en-US" sz="2400" dirty="0" smtClean="0"/>
              <a:t>Cahill</a:t>
            </a:r>
            <a:r>
              <a:rPr lang="en-US" sz="2400" dirty="0"/>
              <a:t>, N. 2002. April 10. Household and City Organization at Olynthus. Yale University </a:t>
            </a:r>
            <a:r>
              <a:rPr lang="en-US" sz="2400" dirty="0" smtClean="0"/>
              <a:t>Press.</a:t>
            </a:r>
          </a:p>
          <a:p>
            <a:r>
              <a:rPr lang="en-US" sz="2400" dirty="0" smtClean="0"/>
              <a:t>“</a:t>
            </a:r>
            <a:r>
              <a:rPr lang="en-US" sz="2400" dirty="0" err="1" smtClean="0"/>
              <a:t>Hippodamus</a:t>
            </a:r>
            <a:r>
              <a:rPr lang="en-US" sz="2400" dirty="0" smtClean="0"/>
              <a:t> of Miletus.” Wikipedia. 16 April, 2018. Web.</a:t>
            </a:r>
          </a:p>
          <a:p>
            <a:r>
              <a:rPr lang="en-US" sz="2400" dirty="0" err="1" smtClean="0"/>
              <a:t>Lahanas</a:t>
            </a:r>
            <a:r>
              <a:rPr lang="en-US" sz="2400" dirty="0" smtClean="0"/>
              <a:t>, Michael. “Town (or Urban) Planning in ancient Greece.” Hellenica World. 16 April, 2018. Web.</a:t>
            </a:r>
          </a:p>
          <a:p>
            <a:r>
              <a:rPr lang="en-US" sz="2400" dirty="0"/>
              <a:t>“Make Your Own Maps of Corinth and Greece.” The American School of Classical Studies at Athens. 16 April, 2018</a:t>
            </a:r>
            <a:r>
              <a:rPr lang="en-US" sz="2400" dirty="0" smtClean="0"/>
              <a:t>. Web.</a:t>
            </a:r>
          </a:p>
          <a:p>
            <a:r>
              <a:rPr lang="en-US" sz="2400" dirty="0"/>
              <a:t>Plato. and Lee, H. (1974). </a:t>
            </a:r>
            <a:r>
              <a:rPr lang="en-US" sz="2400" i="1" dirty="0"/>
              <a:t>The Republic</a:t>
            </a:r>
            <a:r>
              <a:rPr lang="en-US" sz="2400" dirty="0"/>
              <a:t>. </a:t>
            </a:r>
            <a:r>
              <a:rPr lang="en-US" sz="2400" dirty="0" err="1"/>
              <a:t>Harmondsworth</a:t>
            </a:r>
            <a:r>
              <a:rPr lang="en-US" sz="2400" dirty="0"/>
              <a:t>: Penguin</a:t>
            </a:r>
            <a:r>
              <a:rPr lang="en-US" sz="2400" dirty="0" smtClean="0"/>
              <a:t>.</a:t>
            </a:r>
          </a:p>
          <a:p>
            <a:r>
              <a:rPr lang="en-US" sz="2400" dirty="0" err="1" smtClean="0"/>
              <a:t>Stergiou</a:t>
            </a:r>
            <a:r>
              <a:rPr lang="en-US" sz="2400" dirty="0" smtClean="0"/>
              <a:t>, Margarita. “What if Ancient Greeks had GIS Technology?” GIS Lounge. 13 November, 2013. 16 April, 2018. Web.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41230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Plato’s Perfect City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5691" y="1828800"/>
            <a:ext cx="9601200" cy="35814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Isolated </a:t>
            </a:r>
          </a:p>
          <a:p>
            <a:endParaRPr lang="en-US" sz="2400" dirty="0" smtClean="0"/>
          </a:p>
          <a:p>
            <a:r>
              <a:rPr lang="en-US" sz="2400" dirty="0" smtClean="0"/>
              <a:t>Fortified acropolis</a:t>
            </a:r>
          </a:p>
          <a:p>
            <a:endParaRPr lang="en-US" sz="2400" dirty="0" smtClean="0"/>
          </a:p>
          <a:p>
            <a:r>
              <a:rPr lang="en-US" sz="2400" dirty="0" smtClean="0"/>
              <a:t>City divided into 12 sections</a:t>
            </a:r>
          </a:p>
          <a:p>
            <a:endParaRPr lang="en-US" sz="2400" dirty="0" smtClean="0"/>
          </a:p>
          <a:p>
            <a:r>
              <a:rPr lang="en-US" sz="2400" dirty="0" smtClean="0"/>
              <a:t>Ring wall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3797" y="1397305"/>
            <a:ext cx="3191527" cy="4787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783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7740" y="401496"/>
            <a:ext cx="5783725" cy="347023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505919" y="4328932"/>
            <a:ext cx="772031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“the building of the private houses must be arranged from the start in such a way that the whole city may form a single wall; all the houses must have good walls, built regularly and in a similar style, facing the roads so that the whole city will have the form of a single house, which will render its appearance not unpleasing, besides being far and away the best plan for ensuring safety and ease of defense” (7798).</a:t>
            </a:r>
          </a:p>
        </p:txBody>
      </p:sp>
    </p:spTree>
    <p:extLst>
      <p:ext uri="{BB962C8B-B14F-4D97-AF65-F5344CB8AC3E}">
        <p14:creationId xmlns:p14="http://schemas.microsoft.com/office/powerpoint/2010/main" val="22282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Hippodamian</a:t>
            </a:r>
            <a:r>
              <a:rPr lang="en-US" dirty="0" smtClean="0"/>
              <a:t> Cities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3093" y="2077655"/>
            <a:ext cx="9601200" cy="35814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Grid Layout</a:t>
            </a:r>
          </a:p>
          <a:p>
            <a:endParaRPr lang="en-US" sz="2400" dirty="0" smtClean="0"/>
          </a:p>
          <a:p>
            <a:r>
              <a:rPr lang="en-US" sz="2400" dirty="0" smtClean="0"/>
              <a:t>Wide Streets</a:t>
            </a:r>
          </a:p>
          <a:p>
            <a:endParaRPr lang="en-US" sz="2400" dirty="0" smtClean="0"/>
          </a:p>
          <a:p>
            <a:r>
              <a:rPr lang="en-US" sz="2400" dirty="0" smtClean="0"/>
              <a:t>Cross at right angles</a:t>
            </a:r>
          </a:p>
          <a:p>
            <a:endParaRPr lang="en-US" sz="2400" dirty="0" smtClean="0"/>
          </a:p>
          <a:p>
            <a:r>
              <a:rPr lang="en-US" sz="2400" dirty="0" smtClean="0"/>
              <a:t>Central Agora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2489" y="2171700"/>
            <a:ext cx="3173030" cy="382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996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0763" y="104172"/>
            <a:ext cx="8337673" cy="621560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838218" y="6395012"/>
            <a:ext cx="5660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Piraeus, port of Athens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620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GIS?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Geographic Information System(s)</a:t>
            </a:r>
          </a:p>
          <a:p>
            <a:endParaRPr lang="en-US" sz="2400" dirty="0" smtClean="0"/>
          </a:p>
          <a:p>
            <a:r>
              <a:rPr lang="en-US" sz="2400" dirty="0" smtClean="0"/>
              <a:t>Space Archaeology!</a:t>
            </a:r>
          </a:p>
          <a:p>
            <a:endParaRPr lang="en-US" sz="2400" dirty="0" smtClean="0"/>
          </a:p>
          <a:p>
            <a:r>
              <a:rPr lang="en-US" sz="2400" dirty="0" smtClean="0"/>
              <a:t>More than bird’s eye view</a:t>
            </a:r>
          </a:p>
          <a:p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3421" y="3148314"/>
            <a:ext cx="2859339" cy="3519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154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Digitizing Cities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Empuries</a:t>
            </a:r>
          </a:p>
          <a:p>
            <a:endParaRPr lang="en-US" sz="3200" dirty="0" smtClean="0"/>
          </a:p>
          <a:p>
            <a:r>
              <a:rPr lang="en-US" sz="3200" dirty="0" err="1" smtClean="0"/>
              <a:t>Kamiros</a:t>
            </a:r>
            <a:endParaRPr lang="en-US" sz="3200" dirty="0" smtClean="0"/>
          </a:p>
          <a:p>
            <a:endParaRPr lang="en-US" sz="3200" dirty="0" smtClean="0"/>
          </a:p>
          <a:p>
            <a:r>
              <a:rPr lang="en-US" sz="3200" dirty="0" err="1" smtClean="0"/>
              <a:t>Olythus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55354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141" y="1026198"/>
            <a:ext cx="5852667" cy="520643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7818" y="928653"/>
            <a:ext cx="5145470" cy="530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329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403" y="1077238"/>
            <a:ext cx="4985488" cy="49506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5747" y="1077238"/>
            <a:ext cx="4635934" cy="495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875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264</TotalTime>
  <Words>298</Words>
  <Application>Microsoft Office PowerPoint</Application>
  <PresentationFormat>Widescreen</PresentationFormat>
  <Paragraphs>50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Calibri</vt:lpstr>
      <vt:lpstr>Franklin Gothic Book</vt:lpstr>
      <vt:lpstr>Crop</vt:lpstr>
      <vt:lpstr>Satellites and Plato</vt:lpstr>
      <vt:lpstr>Plato’s Perfect City</vt:lpstr>
      <vt:lpstr>PowerPoint Presentation</vt:lpstr>
      <vt:lpstr>Hippodamian Cities</vt:lpstr>
      <vt:lpstr>PowerPoint Presentation</vt:lpstr>
      <vt:lpstr>What is GIS?</vt:lpstr>
      <vt:lpstr>Digitizing Cities</vt:lpstr>
      <vt:lpstr>PowerPoint Presentation</vt:lpstr>
      <vt:lpstr>PowerPoint Presentation</vt:lpstr>
      <vt:lpstr>Street Layouts</vt:lpstr>
      <vt:lpstr>PowerPoint Presentation</vt:lpstr>
      <vt:lpstr>PowerPoint Presentation</vt:lpstr>
      <vt:lpstr>PowerPoint Presentation</vt:lpstr>
      <vt:lpstr>Conclusions</vt:lpstr>
      <vt:lpstr>Bibliography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Kass</dc:creator>
  <cp:lastModifiedBy>Kass</cp:lastModifiedBy>
  <cp:revision>67</cp:revision>
  <dcterms:created xsi:type="dcterms:W3CDTF">2018-03-30T16:30:54Z</dcterms:created>
  <dcterms:modified xsi:type="dcterms:W3CDTF">2018-04-30T20:29:56Z</dcterms:modified>
</cp:coreProperties>
</file>

<file path=docProps/thumbnail.jpeg>
</file>